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/>
    <p:restoredTop sz="94599"/>
  </p:normalViewPr>
  <p:slideViewPr>
    <p:cSldViewPr snapToGrid="0" snapToObjects="1">
      <p:cViewPr varScale="1">
        <p:scale>
          <a:sx n="74" d="100"/>
          <a:sy n="74" d="100"/>
        </p:scale>
        <p:origin x="17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body" sz="quarter" idx="13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sz="3000" i="1">
                <a:solidFill>
                  <a:srgbClr val="9D9D9D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4"/>
          </p:nvPr>
        </p:nvSpPr>
        <p:spPr>
          <a:xfrm>
            <a:off x="1270000" y="429895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lvl1pPr>
          </a:lstStyle>
          <a:p>
            <a:r>
              <a:t>“Type a quote here.” 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pic" idx="13"/>
          </p:nvPr>
        </p:nvSpPr>
        <p:spPr>
          <a:xfrm>
            <a:off x="622300" y="1181100"/>
            <a:ext cx="11760200" cy="5676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pic" sz="half" idx="13"/>
          </p:nvPr>
        </p:nvSpPr>
        <p:spPr>
          <a:xfrm>
            <a:off x="6805519" y="981849"/>
            <a:ext cx="5575301" cy="7531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508000" y="25781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Shape 52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3" name="Shape 63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pic" sz="half" idx="13"/>
          </p:nvPr>
        </p:nvSpPr>
        <p:spPr>
          <a:xfrm>
            <a:off x="620619" y="2994799"/>
            <a:ext cx="55245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pic" sz="quarter" idx="13"/>
          </p:nvPr>
        </p:nvSpPr>
        <p:spPr>
          <a:xfrm>
            <a:off x="6654800" y="977900"/>
            <a:ext cx="5727700" cy="360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sz="quarter" idx="14"/>
          </p:nvPr>
        </p:nvSpPr>
        <p:spPr>
          <a:xfrm>
            <a:off x="6654800" y="5003800"/>
            <a:ext cx="5727700" cy="364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sz="half" idx="15"/>
          </p:nvPr>
        </p:nvSpPr>
        <p:spPr>
          <a:xfrm>
            <a:off x="620619" y="975499"/>
            <a:ext cx="5575301" cy="7670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228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457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685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9144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11430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1371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1600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1828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8382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2573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16764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0955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25146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29337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33528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37719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ctrTitle"/>
          </p:nvPr>
        </p:nvSpPr>
        <p:spPr>
          <a:xfrm>
            <a:off x="201196" y="310026"/>
            <a:ext cx="11988801" cy="2032001"/>
          </a:xfrm>
          <a:prstGeom prst="rect">
            <a:avLst/>
          </a:prstGeom>
        </p:spPr>
        <p:txBody>
          <a:bodyPr/>
          <a:lstStyle/>
          <a:p>
            <a:r>
              <a:t>Cheetahs 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By Ziya</a:t>
            </a:r>
          </a:p>
        </p:txBody>
      </p:sp>
      <p:pic>
        <p:nvPicPr>
          <p:cNvPr id="133" name="Picture 132"/>
          <p:cNvPicPr>
            <a:picLocks/>
          </p:cNvPicPr>
          <p:nvPr/>
        </p:nvPicPr>
        <p:blipFill>
          <a:blip r:embed="rId2">
            <a:alphaModFix amt="22000"/>
            <a:extLst/>
          </a:blip>
          <a:stretch>
            <a:fillRect/>
          </a:stretch>
        </p:blipFill>
        <p:spPr>
          <a:xfrm>
            <a:off x="-1187450" y="-274241"/>
            <a:ext cx="15379700" cy="10302082"/>
          </a:xfrm>
          <a:prstGeom prst="rect">
            <a:avLst/>
          </a:prstGeom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6" dur="1000" fill="hold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1" animBg="1" advAuto="0"/>
      <p:bldP spid="131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279400" y="967806"/>
            <a:ext cx="5346700" cy="2064888"/>
          </a:xfrm>
          <a:prstGeom prst="rect">
            <a:avLst/>
          </a:prstGeom>
        </p:spPr>
        <p:txBody>
          <a:bodyPr/>
          <a:lstStyle/>
          <a:p>
            <a:r>
              <a:t>BAsic facts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508000" y="7229475"/>
            <a:ext cx="11988800" cy="4375150"/>
          </a:xfrm>
          <a:prstGeom prst="rect">
            <a:avLst/>
          </a:prstGeom>
        </p:spPr>
        <p:txBody>
          <a:bodyPr/>
          <a:lstStyle/>
          <a:p>
            <a:r>
              <a:t>The cheetah is the fastest land animal in the world and can run up to 100km per hour.</a:t>
            </a:r>
          </a:p>
        </p:txBody>
      </p:sp>
      <p:pic>
        <p:nvPicPr>
          <p:cNvPr id="137" name="A3F21B6C-5019-4A87-A4D8-3E8043C04025-L0-001.jpeg"/>
          <p:cNvPicPr>
            <a:picLocks noChangeAspect="1"/>
          </p:cNvPicPr>
          <p:nvPr/>
        </p:nvPicPr>
        <p:blipFill>
          <a:blip r:embed="rId2">
            <a:alphaModFix amt="37000"/>
            <a:extLst/>
          </a:blip>
          <a:stretch>
            <a:fillRect/>
          </a:stretch>
        </p:blipFill>
        <p:spPr>
          <a:xfrm>
            <a:off x="-1219959" y="63921"/>
            <a:ext cx="15444718" cy="9625758"/>
          </a:xfrm>
          <a:prstGeom prst="rect">
            <a:avLst/>
          </a:prstGeom>
          <a:ln w="3175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09155" y="579718"/>
            <a:ext cx="6059817" cy="1654508"/>
          </a:xfrm>
          <a:prstGeom prst="rect">
            <a:avLst/>
          </a:prstGeom>
        </p:spPr>
        <p:txBody>
          <a:bodyPr/>
          <a:lstStyle>
            <a:lvl1pPr defTabSz="514095">
              <a:defRPr sz="5632"/>
            </a:lvl1pPr>
          </a:lstStyle>
          <a:p>
            <a:r>
              <a:t>What do they look like?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615381" y="3514882"/>
            <a:ext cx="11988801" cy="5452957"/>
          </a:xfrm>
          <a:prstGeom prst="rect">
            <a:avLst/>
          </a:prstGeom>
        </p:spPr>
        <p:txBody>
          <a:bodyPr/>
          <a:lstStyle/>
          <a:p>
            <a:r>
              <a:t>Cheetahs are tan in colour and have black spots all over their bodies.They also have stripes that stretch from the corner of their eyes to the side of their nose.</a:t>
            </a:r>
          </a:p>
        </p:txBody>
      </p:sp>
      <p:pic>
        <p:nvPicPr>
          <p:cNvPr id="141" name="3AC560C8-491C-430E-8ED7-7288C987B799-L0-001.jpeg"/>
          <p:cNvPicPr>
            <a:picLocks noChangeAspect="1"/>
          </p:cNvPicPr>
          <p:nvPr/>
        </p:nvPicPr>
        <p:blipFill>
          <a:blip r:embed="rId2">
            <a:alphaModFix amt="36000"/>
            <a:extLst/>
          </a:blip>
          <a:stretch>
            <a:fillRect/>
          </a:stretch>
        </p:blipFill>
        <p:spPr>
          <a:xfrm>
            <a:off x="222250" y="165100"/>
            <a:ext cx="12560300" cy="942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201196" y="610399"/>
            <a:ext cx="5231447" cy="1807910"/>
          </a:xfrm>
          <a:prstGeom prst="rect">
            <a:avLst/>
          </a:prstGeom>
        </p:spPr>
        <p:txBody>
          <a:bodyPr/>
          <a:lstStyle>
            <a:lvl1pPr defTabSz="560831">
              <a:defRPr sz="6144"/>
            </a:lvl1pPr>
          </a:lstStyle>
          <a:p>
            <a:r>
              <a:t>Where do they live?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508000" y="3526775"/>
            <a:ext cx="11988800" cy="5579125"/>
          </a:xfrm>
          <a:prstGeom prst="rect">
            <a:avLst/>
          </a:prstGeom>
        </p:spPr>
        <p:txBody>
          <a:bodyPr/>
          <a:lstStyle/>
          <a:p>
            <a:r>
              <a:t>Historically cheetahs were found throughout Africa and Asia.They are now confined to parts of Africa and a small portion of Iran.</a:t>
            </a:r>
          </a:p>
        </p:txBody>
      </p:sp>
      <p:pic>
        <p:nvPicPr>
          <p:cNvPr id="145" name="4636A774-0431-4E94-B6FA-E3FA54512D39-L0-001.jpeg"/>
          <p:cNvPicPr>
            <a:picLocks noChangeAspect="1"/>
          </p:cNvPicPr>
          <p:nvPr/>
        </p:nvPicPr>
        <p:blipFill>
          <a:blip r:embed="rId2">
            <a:alphaModFix amt="46000"/>
            <a:extLst/>
          </a:blip>
          <a:stretch>
            <a:fillRect/>
          </a:stretch>
        </p:blipFill>
        <p:spPr>
          <a:xfrm>
            <a:off x="-2170881" y="-104476"/>
            <a:ext cx="17346562" cy="9962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277897" y="569435"/>
            <a:ext cx="5829301" cy="3140624"/>
          </a:xfrm>
          <a:prstGeom prst="rect">
            <a:avLst/>
          </a:prstGeom>
        </p:spPr>
        <p:txBody>
          <a:bodyPr/>
          <a:lstStyle/>
          <a:p>
            <a:r>
              <a:t>Hunting 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sz="half" idx="1"/>
          </p:nvPr>
        </p:nvSpPr>
        <p:spPr>
          <a:xfrm>
            <a:off x="93814" y="6637177"/>
            <a:ext cx="12817172" cy="2602323"/>
          </a:xfrm>
          <a:prstGeom prst="rect">
            <a:avLst/>
          </a:prstGeom>
        </p:spPr>
        <p:txBody>
          <a:bodyPr/>
          <a:lstStyle/>
          <a:p>
            <a:r>
              <a:t>Found mostly in open savannah, cheetahs rely on tall grasses for camouflage when hunting.Only half of the chases, which last from 20-60 seconds are successful!</a:t>
            </a:r>
          </a:p>
        </p:txBody>
      </p:sp>
      <p:pic>
        <p:nvPicPr>
          <p:cNvPr id="149" name="8A3F6F3A-F475-465E-B78E-C069F551A51D-L0-001.jpeg"/>
          <p:cNvPicPr>
            <a:picLocks noChangeAspect="1"/>
          </p:cNvPicPr>
          <p:nvPr/>
        </p:nvPicPr>
        <p:blipFill>
          <a:blip r:embed="rId2">
            <a:alphaModFix amt="56000"/>
            <a:extLst/>
          </a:blip>
          <a:stretch>
            <a:fillRect/>
          </a:stretch>
        </p:blipFill>
        <p:spPr>
          <a:xfrm>
            <a:off x="-1" y="238822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124495" y="528796"/>
            <a:ext cx="5829301" cy="3340047"/>
          </a:xfrm>
          <a:prstGeom prst="rect">
            <a:avLst/>
          </a:prstGeom>
        </p:spPr>
        <p:txBody>
          <a:bodyPr/>
          <a:lstStyle/>
          <a:p>
            <a:r>
              <a:t>Their diet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sz="half" idx="1"/>
          </p:nvPr>
        </p:nvSpPr>
        <p:spPr>
          <a:xfrm>
            <a:off x="17114" y="5711647"/>
            <a:ext cx="12970573" cy="3484384"/>
          </a:xfrm>
          <a:prstGeom prst="rect">
            <a:avLst/>
          </a:prstGeom>
        </p:spPr>
        <p:txBody>
          <a:bodyPr/>
          <a:lstStyle/>
          <a:p>
            <a:r>
              <a:t>Cheetahs mainly eat gazelles, wildebeest calves, impalas and other smaller hoofed animals.</a:t>
            </a:r>
          </a:p>
        </p:txBody>
      </p:sp>
      <p:pic>
        <p:nvPicPr>
          <p:cNvPr id="153" name="472B75BC-103A-4769-A94C-193AFC3FFE4E-L0-001.jpeg"/>
          <p:cNvPicPr>
            <a:picLocks noChangeAspect="1"/>
          </p:cNvPicPr>
          <p:nvPr/>
        </p:nvPicPr>
        <p:blipFill>
          <a:blip r:embed="rId2">
            <a:alphaModFix amt="44000"/>
            <a:extLst/>
          </a:blip>
          <a:stretch>
            <a:fillRect/>
          </a:stretch>
        </p:blipFill>
        <p:spPr>
          <a:xfrm>
            <a:off x="-1484569" y="124257"/>
            <a:ext cx="16550029" cy="95050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94657" y="74114"/>
            <a:ext cx="6266067" cy="6038207"/>
          </a:xfrm>
          <a:prstGeom prst="rect">
            <a:avLst/>
          </a:prstGeom>
        </p:spPr>
        <p:txBody>
          <a:bodyPr/>
          <a:lstStyle/>
          <a:p>
            <a:r>
              <a:t>By ziya aragorn akkoç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sz="half" idx="1"/>
          </p:nvPr>
        </p:nvSpPr>
        <p:spPr>
          <a:xfrm>
            <a:off x="508000" y="6802711"/>
            <a:ext cx="11988800" cy="2303190"/>
          </a:xfrm>
          <a:prstGeom prst="rect">
            <a:avLst/>
          </a:prstGeom>
        </p:spPr>
        <p:txBody>
          <a:bodyPr/>
          <a:lstStyle/>
          <a:p>
            <a:r>
              <a:t>P.S cheetahs are amazing animals and they shouldn't be endangered.</a:t>
            </a:r>
          </a:p>
        </p:txBody>
      </p:sp>
      <p:pic>
        <p:nvPicPr>
          <p:cNvPr id="157" name="B2CE68E6-386A-4CDC-B60A-3C4C13F681F4-L0-001.jpeg"/>
          <p:cNvPicPr>
            <a:picLocks noChangeAspect="1"/>
          </p:cNvPicPr>
          <p:nvPr/>
        </p:nvPicPr>
        <p:blipFill>
          <a:blip r:embed="rId2">
            <a:alphaModFix amt="21000"/>
            <a:extLst/>
          </a:blip>
          <a:stretch>
            <a:fillRect/>
          </a:stretch>
        </p:blipFill>
        <p:spPr>
          <a:xfrm>
            <a:off x="-1772704" y="-85075"/>
            <a:ext cx="16082215" cy="100513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Macintosh PowerPoint</Application>
  <PresentationFormat>Custom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Gill Sans</vt:lpstr>
      <vt:lpstr>Gill Sans Light</vt:lpstr>
      <vt:lpstr>Helvetica</vt:lpstr>
      <vt:lpstr>Helvetica Neue</vt:lpstr>
      <vt:lpstr>New_Template3</vt:lpstr>
      <vt:lpstr>Cheetahs </vt:lpstr>
      <vt:lpstr>BAsic facts</vt:lpstr>
      <vt:lpstr>What do they look like?</vt:lpstr>
      <vt:lpstr>Where do they live?</vt:lpstr>
      <vt:lpstr>Hunting </vt:lpstr>
      <vt:lpstr>Their diet</vt:lpstr>
      <vt:lpstr>By ziya aragorn akkoç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Cheetahs </dc:title>
  <cp:lastModifiedBy>Maggie Green</cp:lastModifiedBy>
  <cp:revision>1</cp:revision>
  <dcterms:modified xsi:type="dcterms:W3CDTF">2016-11-23T21:13:56Z</dcterms:modified>
</cp:coreProperties>
</file>